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>
        <p:scale>
          <a:sx n="140" d="100"/>
          <a:sy n="140" d="100"/>
        </p:scale>
        <p:origin x="-480" y="-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18</Words>
  <Application>Microsoft Macintosh PowerPoint</Application>
  <PresentationFormat>Widescreen</PresentationFormat>
  <Paragraphs>16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49</cp:revision>
  <dcterms:created xsi:type="dcterms:W3CDTF">2018-11-09T09:28:01Z</dcterms:created>
  <dcterms:modified xsi:type="dcterms:W3CDTF">2019-03-27T11:05:01Z</dcterms:modified>
</cp:coreProperties>
</file>